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0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5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639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1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61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8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8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6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1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1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8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3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4FBDFB-D470-4328-AB96-B7BA4431FDD4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9791C8-B2DF-4256-B906-A0080396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9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reel/CpOUt_cJ_kq/?utm_source=ig_web_copy_li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036F-04A0-4480-94A0-B3758116B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550" y="1066800"/>
            <a:ext cx="8420877" cy="2971801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Corona-Norco Family YMCA Youth and government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CA7F0-1A76-4137-A482-BAEA28AF6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368" y="4044631"/>
            <a:ext cx="6400800" cy="19473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Parent Meeting: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August 16</a:t>
            </a:r>
            <a:r>
              <a:rPr lang="en-US" baseline="3000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6:00PM</a:t>
            </a:r>
          </a:p>
        </p:txBody>
      </p:sp>
      <p:pic>
        <p:nvPicPr>
          <p:cNvPr id="1032" name="Picture 8" descr="YMCA Of Greater Cincinnati | For A Better Us | Home">
            <a:extLst>
              <a:ext uri="{FF2B5EF4-FFF2-40B4-BE49-F238E27FC236}">
                <a16:creationId xmlns:a16="http://schemas.microsoft.com/office/drawing/2014/main" id="{AA51841A-BFA8-4D69-BC20-390563D20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84" y="366273"/>
            <a:ext cx="2973098" cy="104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80093-934C-43DA-80BD-198329AB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Fees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80754-4E75-4676-BE68-171CD8A5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Program fee to YMCA of LA - $825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Transportation Fees on top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 are asking looking at charging $500 per student with a $250 deposit and hoping to be able to fundraise to cover the rest, with financial assistance available. </a:t>
            </a:r>
          </a:p>
        </p:txBody>
      </p:sp>
    </p:spTree>
    <p:extLst>
      <p:ext uri="{BB962C8B-B14F-4D97-AF65-F5344CB8AC3E}">
        <p14:creationId xmlns:p14="http://schemas.microsoft.com/office/powerpoint/2010/main" val="61386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80093-934C-43DA-80BD-198329AB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Video	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80754-4E75-4676-BE68-171CD8A5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https://www.instagram.com/reel/CpOUt_cJ_kq/?utm_source=ig_web_copy_link</a:t>
            </a:r>
            <a:endParaRPr lang="en-US" b="0" i="0" dirty="0">
              <a:solidFill>
                <a:schemeClr val="tx1"/>
              </a:solidFill>
              <a:effectLst/>
              <a:latin typeface="-apple-system"/>
            </a:endParaRPr>
          </a:p>
          <a:p>
            <a:endParaRPr lang="en-US" dirty="0">
              <a:solidFill>
                <a:schemeClr val="tx1"/>
              </a:solidFill>
              <a:latin typeface="Cachet Pro" panose="020B08040202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8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D2C3C-B096-4ACD-9FA9-978AEE8BD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What is Youth and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7C85-676D-490F-8DD5-1624559D3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A teen leadership program focused on a model government and court system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An amazing program to develop leadership skills, public speaking, and confidence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A program that looks great on both college applications and job applications</a:t>
            </a:r>
          </a:p>
        </p:txBody>
      </p:sp>
    </p:spTree>
    <p:extLst>
      <p:ext uri="{BB962C8B-B14F-4D97-AF65-F5344CB8AC3E}">
        <p14:creationId xmlns:p14="http://schemas.microsoft.com/office/powerpoint/2010/main" val="238675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1D5E-7096-44D8-BEEC-D2A24F58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95A26-4A1D-41FE-A27B-B4606A198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First Meeting: September 4</a:t>
            </a:r>
            <a:r>
              <a:rPr lang="en-US" baseline="30000" dirty="0">
                <a:solidFill>
                  <a:schemeClr val="tx1"/>
                </a:solidFill>
                <a:latin typeface="Cachet Pro" panose="020B0804020204040204" pitchFamily="34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  6:00PM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Weekly Meetings every Wednesday at 6:00PM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First Conference: November 9</a:t>
            </a:r>
            <a:r>
              <a:rPr lang="en-US" baseline="30000" dirty="0">
                <a:solidFill>
                  <a:schemeClr val="tx1"/>
                </a:solidFill>
                <a:latin typeface="Cachet Pro" panose="020B0804020204040204" pitchFamily="34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-12</a:t>
            </a:r>
            <a:r>
              <a:rPr lang="en-US" baseline="30000" dirty="0">
                <a:solidFill>
                  <a:schemeClr val="tx1"/>
                </a:solidFill>
                <a:latin typeface="Cachet Pro" panose="020B0804020204040204" pitchFamily="34" charset="0"/>
              </a:rPr>
              <a:t>th</a:t>
            </a:r>
            <a:endParaRPr lang="en-US" dirty="0">
              <a:solidFill>
                <a:schemeClr val="tx1"/>
              </a:solidFill>
              <a:latin typeface="Cachet Pro" panose="020B08040202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Final Conference: February 16</a:t>
            </a:r>
            <a:r>
              <a:rPr lang="en-US" baseline="30000" dirty="0">
                <a:solidFill>
                  <a:schemeClr val="tx1"/>
                </a:solidFill>
                <a:latin typeface="Cachet Pro" panose="020B0804020204040204" pitchFamily="34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-19</a:t>
            </a:r>
            <a:r>
              <a:rPr lang="en-US" baseline="30000" dirty="0">
                <a:solidFill>
                  <a:schemeClr val="tx1"/>
                </a:solidFill>
                <a:latin typeface="Cachet Pro" panose="020B0804020204040204" pitchFamily="34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58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B3EC-3EB7-4427-8394-FC879E6E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Who is it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AA0A-15D8-475C-A2C8-BE7AEA8FD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High school students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Currently in grades 9-12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Those who want to develop leadership skills 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Those who love to debate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chet Pro" panose="020B08040202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0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42F25-FE35-492F-87B6-D1362080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What does a meeting look like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19634-FA63-4519-A6E9-82511E6B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A typical meeting will start with an invocation from the president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 do an icebreaker type game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Then we will transition into a debate on a topic chosen by the delegates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Then we talk about program areas and any major program wide news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Then we discuss current events or anything the kids want to share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 have a delegation activity </a:t>
            </a:r>
          </a:p>
        </p:txBody>
      </p:sp>
    </p:spTree>
    <p:extLst>
      <p:ext uri="{BB962C8B-B14F-4D97-AF65-F5344CB8AC3E}">
        <p14:creationId xmlns:p14="http://schemas.microsoft.com/office/powerpoint/2010/main" val="257849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CEF5C1-90D4-4E96-85DD-22C45A45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What do the conferences look like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33123-FC38-4D22-B540-1F0CBBA3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 will bus to the first conference (We will fly to Sacramento)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 will be staying at Camp Roberts for the first conference in the residence halls on the camp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We will be staying at a hotel in Sacramento for the duration of the conference 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Both conferences are 3 nights overnight</a:t>
            </a:r>
          </a:p>
        </p:txBody>
      </p:sp>
    </p:spTree>
    <p:extLst>
      <p:ext uri="{BB962C8B-B14F-4D97-AF65-F5344CB8AC3E}">
        <p14:creationId xmlns:p14="http://schemas.microsoft.com/office/powerpoint/2010/main" val="269186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92203-9116-44DB-A585-A81D590D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What do the conferences look like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FFA0-2F2B-47EC-B819-4B986A0C3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At the conferences, the delegates will get to put their hard work to the test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They will work on and present bills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Debate their court cases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Go to trainings about their program areas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Have joint sessions where all 3000+ kids are together in a hall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Have elections where they vote on the future leaders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46345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A5C46-69C6-4B28-8A7F-548E9DEA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Program Areas</a:t>
            </a:r>
          </a:p>
        </p:txBody>
      </p:sp>
      <p:grpSp>
        <p:nvGrpSpPr>
          <p:cNvPr id="28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6E19-A2FC-4BBF-B9C4-BAD1B90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What are program areas?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Legislative Houses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Courts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Media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Constitutional Convention</a:t>
            </a:r>
          </a:p>
          <a:p>
            <a:pPr lvl="1"/>
            <a:r>
              <a:rPr lang="en-US" dirty="0" err="1">
                <a:solidFill>
                  <a:schemeClr val="tx1"/>
                </a:solidFill>
                <a:latin typeface="Cachet Pro" panose="020B0804020204040204" pitchFamily="34" charset="0"/>
              </a:rPr>
              <a:t>Analist</a:t>
            </a:r>
            <a:endParaRPr lang="en-US" dirty="0">
              <a:solidFill>
                <a:schemeClr val="tx1"/>
              </a:solidFill>
              <a:latin typeface="Cachet Pro" panose="020B0804020204040204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Lobbyist </a:t>
            </a:r>
          </a:p>
        </p:txBody>
      </p:sp>
    </p:spTree>
    <p:extLst>
      <p:ext uri="{BB962C8B-B14F-4D97-AF65-F5344CB8AC3E}">
        <p14:creationId xmlns:p14="http://schemas.microsoft.com/office/powerpoint/2010/main" val="133916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80093-934C-43DA-80BD-198329AB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>
                <a:latin typeface="Cachet Pro" panose="020B0804020204040204" pitchFamily="34" charset="0"/>
              </a:rPr>
              <a:t>Sacramento Attire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80754-4E75-4676-BE68-171CD8A5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When we go to the final conference in Sacramento, everyone is required to dress up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That means slacks, a bottom layer like a button up, and an over layer like a jacket</a:t>
            </a:r>
          </a:p>
          <a:p>
            <a:r>
              <a:rPr lang="en-US" dirty="0">
                <a:solidFill>
                  <a:schemeClr val="tx1"/>
                </a:solidFill>
                <a:latin typeface="Cachet Pro" panose="020B0804020204040204" pitchFamily="34" charset="0"/>
              </a:rPr>
              <a:t>Girls (or boys) may wear a dress, which counts as the bottom layer and the bottoms, but you are required to wear a over layer as well</a:t>
            </a:r>
          </a:p>
        </p:txBody>
      </p:sp>
    </p:spTree>
    <p:extLst>
      <p:ext uri="{BB962C8B-B14F-4D97-AF65-F5344CB8AC3E}">
        <p14:creationId xmlns:p14="http://schemas.microsoft.com/office/powerpoint/2010/main" val="352071303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2504</TotalTime>
  <Words>449</Words>
  <Application>Microsoft Macintosh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-apple-system</vt:lpstr>
      <vt:lpstr>Cachet Pro</vt:lpstr>
      <vt:lpstr>Century Gothic</vt:lpstr>
      <vt:lpstr>Wingdings 3</vt:lpstr>
      <vt:lpstr>Slice</vt:lpstr>
      <vt:lpstr>Corona-Norco Family YMCA Youth and government</vt:lpstr>
      <vt:lpstr>What is Youth and Government</vt:lpstr>
      <vt:lpstr>Important Dates</vt:lpstr>
      <vt:lpstr>Who is it for</vt:lpstr>
      <vt:lpstr>What does a meeting look like</vt:lpstr>
      <vt:lpstr>What do the conferences look like</vt:lpstr>
      <vt:lpstr>What do the conferences look like</vt:lpstr>
      <vt:lpstr>Program Areas</vt:lpstr>
      <vt:lpstr>Sacramento Attire</vt:lpstr>
      <vt:lpstr>Fees</vt:lpstr>
      <vt:lpstr>Video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Corona-Norco Family YMCA Youth and government</dc:title>
  <dc:creator>Ryan Serna</dc:creator>
  <cp:lastModifiedBy>Andre  Buado</cp:lastModifiedBy>
  <cp:revision>8</cp:revision>
  <dcterms:created xsi:type="dcterms:W3CDTF">2022-08-29T23:31:39Z</dcterms:created>
  <dcterms:modified xsi:type="dcterms:W3CDTF">2023-07-27T22:23:15Z</dcterms:modified>
</cp:coreProperties>
</file>